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601200" cy="12801600" type="A3"/>
  <p:notesSz cx="6794500" cy="9906000"/>
  <p:defaultTextStyle>
    <a:defPPr>
      <a:defRPr lang="pt-P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222"/>
    <a:srgbClr val="B32D17"/>
    <a:srgbClr val="BD1A0D"/>
    <a:srgbClr val="D3351B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196" y="-12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A33C-09C9-4297-8FEB-2DD6DEA73D11}" type="datetimeFigureOut">
              <a:rPr lang="pt-PT" smtClean="0"/>
              <a:pPr/>
              <a:t>26-04-2017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3241-DC06-43B1-B063-33B6A18FF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-9136" y="4456584"/>
            <a:ext cx="9581939" cy="42236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5400" dirty="0" smtClean="0">
                <a:solidFill>
                  <a:schemeClr val="tx1"/>
                </a:solidFill>
              </a:rPr>
              <a:t>Área de Inserção de Imagem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82748" y="1117236"/>
            <a:ext cx="679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smtClean="0">
                <a:latin typeface="Bebas Neue Bold" pitchFamily="34" charset="0"/>
              </a:rPr>
              <a:t>Seminários CH-</a:t>
            </a:r>
            <a:r>
              <a:rPr lang="pt-PT" sz="4000" dirty="0" err="1" smtClean="0">
                <a:latin typeface="Bebas Neue Bold" pitchFamily="34" charset="0"/>
              </a:rPr>
              <a:t>ULisboa</a:t>
            </a:r>
            <a:endParaRPr lang="pt-PT" sz="4000" dirty="0">
              <a:latin typeface="Bebas Neue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82748" y="136104"/>
            <a:ext cx="6794316" cy="9602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pt-PT" sz="5400" b="1" dirty="0" smtClean="0">
                <a:latin typeface="Bebas Neue Bold" pitchFamily="34" charset="0"/>
              </a:rPr>
              <a:t>[Nome do ciclo]</a:t>
            </a:r>
            <a:endParaRPr lang="pt-PT" sz="5400" b="1" dirty="0" smtClean="0">
              <a:latin typeface="Bebas Neue Bold" pitchFamily="34" charset="0"/>
            </a:endParaRPr>
          </a:p>
        </p:txBody>
      </p:sp>
      <p:cxnSp>
        <p:nvCxnSpPr>
          <p:cNvPr id="8" name="Conexão recta 7"/>
          <p:cNvCxnSpPr/>
          <p:nvPr/>
        </p:nvCxnSpPr>
        <p:spPr>
          <a:xfrm>
            <a:off x="1684510" y="1034108"/>
            <a:ext cx="72925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182748" y="1890755"/>
            <a:ext cx="6910754" cy="621709"/>
          </a:xfrm>
          <a:prstGeom prst="rect">
            <a:avLst/>
          </a:prstGeom>
          <a:solidFill>
            <a:schemeClr val="bg1"/>
          </a:solidFill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pt-PT" sz="1600" dirty="0" smtClean="0">
                <a:latin typeface="Garamond" panose="02020404030301010803" pitchFamily="18" charset="0"/>
              </a:rPr>
              <a:t>Faculdade de Letras da Universidade de Lisboa, </a:t>
            </a:r>
            <a:r>
              <a:rPr lang="pt-PT" sz="1600" dirty="0">
                <a:latin typeface="Garamond" panose="02020404030301010803" pitchFamily="18" charset="0"/>
              </a:rPr>
              <a:t>Sala </a:t>
            </a:r>
            <a:r>
              <a:rPr lang="pt-PT" sz="1600" dirty="0" smtClean="0">
                <a:latin typeface="Garamond" panose="02020404030301010803" pitchFamily="18" charset="0"/>
              </a:rPr>
              <a:t>10.2</a:t>
            </a:r>
          </a:p>
          <a:p>
            <a:pPr algn="ctr"/>
            <a:r>
              <a:rPr lang="pt-PT" sz="1600" dirty="0" smtClean="0">
                <a:latin typeface="Garamond" panose="02020404030301010803" pitchFamily="18" charset="0"/>
              </a:rPr>
              <a:t>9 de Março, </a:t>
            </a:r>
            <a:r>
              <a:rPr lang="pt-PT" sz="1600" dirty="0">
                <a:latin typeface="Garamond" panose="02020404030301010803" pitchFamily="18" charset="0"/>
              </a:rPr>
              <a:t>18 horas</a:t>
            </a:r>
            <a:endParaRPr lang="pt-PT" sz="1800" dirty="0" smtClean="0">
              <a:latin typeface="Garamond" panose="02020404030301010803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79201" y="3008873"/>
            <a:ext cx="7573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cap="small" dirty="0" smtClean="0">
                <a:latin typeface="Bebas Neue Bold" pitchFamily="34" charset="0"/>
              </a:rPr>
              <a:t>[Nome do </a:t>
            </a:r>
            <a:r>
              <a:rPr lang="fr-FR" sz="3600" b="1" cap="small" dirty="0" err="1" smtClean="0">
                <a:latin typeface="Bebas Neue Bold" pitchFamily="34" charset="0"/>
              </a:rPr>
              <a:t>conferencista</a:t>
            </a:r>
            <a:r>
              <a:rPr lang="fr-FR" sz="3600" b="1" cap="small" dirty="0" smtClean="0">
                <a:latin typeface="Bebas Neue Bold" pitchFamily="34" charset="0"/>
              </a:rPr>
              <a:t>]</a:t>
            </a:r>
          </a:p>
          <a:p>
            <a:r>
              <a:rPr lang="pt-PT" sz="2400" dirty="0" smtClean="0">
                <a:latin typeface="Garamond" panose="02020404030301010803" pitchFamily="18" charset="0"/>
              </a:rPr>
              <a:t>[Filiação institucional do conferencista]</a:t>
            </a:r>
            <a:endParaRPr lang="fr-FR" sz="2400" dirty="0" smtClean="0">
              <a:latin typeface="Garamond" panose="02020404030301010803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684510" y="9184332"/>
            <a:ext cx="7600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i="1" dirty="0" smtClean="0">
                <a:latin typeface="Bebas Neue Bold" pitchFamily="34" charset="0"/>
              </a:rPr>
              <a:t>[Título da conferência</a:t>
            </a:r>
          </a:p>
          <a:p>
            <a:pPr algn="r"/>
            <a:r>
              <a:rPr lang="pt-PT" sz="3600" i="1" dirty="0">
                <a:latin typeface="Bebas Neue Bold" pitchFamily="34" charset="0"/>
              </a:rPr>
              <a:t>Título da conferência</a:t>
            </a:r>
          </a:p>
          <a:p>
            <a:pPr algn="r"/>
            <a:r>
              <a:rPr lang="pt-PT" sz="3600" i="1" dirty="0">
                <a:latin typeface="Bebas Neue Bold" pitchFamily="34" charset="0"/>
              </a:rPr>
              <a:t>Título da </a:t>
            </a:r>
            <a:r>
              <a:rPr lang="pt-PT" sz="3600" i="1" dirty="0" smtClean="0">
                <a:latin typeface="Bebas Neue Bold" pitchFamily="34" charset="0"/>
              </a:rPr>
              <a:t>conferência]</a:t>
            </a:r>
            <a:endParaRPr lang="pt-PT" sz="1800" i="1" dirty="0" smtClean="0"/>
          </a:p>
        </p:txBody>
      </p:sp>
      <p:sp>
        <p:nvSpPr>
          <p:cNvPr id="13" name="Rectângulo 12"/>
          <p:cNvSpPr/>
          <p:nvPr/>
        </p:nvSpPr>
        <p:spPr>
          <a:xfrm>
            <a:off x="35084" y="11750878"/>
            <a:ext cx="9249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1600" dirty="0">
                <a:latin typeface="Garamond" panose="02020404030301010803" pitchFamily="18" charset="0"/>
              </a:rPr>
              <a:t>Coordenação: </a:t>
            </a:r>
            <a:r>
              <a:rPr lang="pt-PT" sz="1600" dirty="0" smtClean="0">
                <a:latin typeface="Garamond" panose="02020404030301010803" pitchFamily="18" charset="0"/>
              </a:rPr>
              <a:t>[Nome do coordenador]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9"/>
          <a:stretch/>
        </p:blipFill>
        <p:spPr>
          <a:xfrm>
            <a:off x="35084" y="499340"/>
            <a:ext cx="2147664" cy="1417086"/>
          </a:xfrm>
          <a:prstGeom prst="rect">
            <a:avLst/>
          </a:prstGeom>
        </p:spPr>
      </p:pic>
      <p:sp>
        <p:nvSpPr>
          <p:cNvPr id="2" name="Rectângulo 1"/>
          <p:cNvSpPr/>
          <p:nvPr/>
        </p:nvSpPr>
        <p:spPr>
          <a:xfrm>
            <a:off x="-9135" y="8680276"/>
            <a:ext cx="95819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>
                <a:latin typeface="Garamond" panose="02020404030301010803" pitchFamily="18" charset="0"/>
              </a:rPr>
              <a:t>Imagem: [Fonte da imagem]</a:t>
            </a:r>
            <a:endParaRPr lang="pt-PT" sz="1400" dirty="0">
              <a:latin typeface="Garamond" panose="02020404030301010803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05456"/>
            <a:ext cx="9601200" cy="4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64</Words>
  <Application>Microsoft Office PowerPoint</Application>
  <PresentationFormat>Papel A3 (297x420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CH</dc:creator>
  <cp:lastModifiedBy>Armando José Gomes do Norte</cp:lastModifiedBy>
  <cp:revision>71</cp:revision>
  <cp:lastPrinted>2017-02-06T17:09:40Z</cp:lastPrinted>
  <dcterms:created xsi:type="dcterms:W3CDTF">2014-10-17T09:18:03Z</dcterms:created>
  <dcterms:modified xsi:type="dcterms:W3CDTF">2017-04-26T12:08:26Z</dcterms:modified>
</cp:coreProperties>
</file>